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2" r:id="rId2"/>
    <p:sldId id="273" r:id="rId3"/>
    <p:sldId id="258" r:id="rId4"/>
    <p:sldId id="278" r:id="rId5"/>
    <p:sldId id="275" r:id="rId6"/>
    <p:sldId id="276" r:id="rId7"/>
    <p:sldId id="277" r:id="rId8"/>
    <p:sldId id="280" r:id="rId9"/>
    <p:sldId id="281" r:id="rId10"/>
    <p:sldId id="282" r:id="rId11"/>
    <p:sldId id="283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-1180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9E1C936C-C022-486A-854E-FF2634154B20}" srcId="{AC5491D6-FC31-4FAD-A83C-9F02B0EE9ACE}" destId="{7EF84FDD-C749-4CEF-BE47-29BAC931A8C7}" srcOrd="1" destOrd="0" parTransId="{74792FB9-CC46-4DBD-ABFD-17694F47513C}" sibTransId="{700836F6-D1C4-4EB8-BBA8-FC9881043098}"/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FFECD267-D6C1-4E87-AC7F-16F600C31354}" type="presOf" srcId="{7EF84FDD-C749-4CEF-BE47-29BAC931A8C7}" destId="{49221B50-B010-4910-A37C-5B4443738082}" srcOrd="0" destOrd="1" presId="urn:microsoft.com/office/officeart/2005/8/layout/vList6"/>
    <dgm:cxn modelId="{1CD8731E-DF8F-4B38-99A5-9BB2B46FA418}" srcId="{AC5491D6-FC31-4FAD-A83C-9F02B0EE9ACE}" destId="{6B921E0A-ACB7-469E-8DFE-B56AD568F37D}" srcOrd="2" destOrd="0" parTransId="{82ACCC3C-957C-497E-8C73-6B3419AA575E}" sibTransId="{9D6BF270-3AF6-40FC-8CD8-655DB6A17778}"/>
    <dgm:cxn modelId="{E4A670C4-0875-4E8E-A9A5-AAE1B54C7F1B}" type="presOf" srcId="{6B921E0A-ACB7-469E-8DFE-B56AD568F37D}" destId="{49221B50-B010-4910-A37C-5B4443738082}" srcOrd="0" destOrd="2" presId="urn:microsoft.com/office/officeart/2005/8/layout/vList6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9A7C9461-A815-4301-B65B-E620F821AA19}" type="presOf" srcId="{4C1069E4-34E0-4A19-884F-B69508B2538F}" destId="{49221B50-B010-4910-A37C-5B4443738082}" srcOrd="0" destOrd="0" presId="urn:microsoft.com/office/officeart/2005/8/layout/vList6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09980" y="4821"/>
          <a:ext cx="2247818" cy="4932303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60%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</dsp:txBody>
      <dsp:txXfrm>
        <a:off x="2009980" y="4821"/>
        <a:ext cx="2247818" cy="4932303"/>
      </dsp:txXfrm>
    </dsp:sp>
    <dsp:sp modelId="{C09DE736-C655-4EC2-B278-CF97F0259823}">
      <dsp:nvSpPr>
        <dsp:cNvPr id="0" name=""/>
        <dsp:cNvSpPr/>
      </dsp:nvSpPr>
      <dsp:spPr>
        <a:xfrm>
          <a:off x="0" y="20364"/>
          <a:ext cx="2007826" cy="4873806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364"/>
        <a:ext cx="2007826" cy="487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Муниципальное бюджетное дошкольное образовательное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учреждение-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детский </a:t>
            </a:r>
            <a:r>
              <a:rPr lang="ru-RU" sz="2800" dirty="0">
                <a:solidFill>
                  <a:schemeClr val="tx1"/>
                </a:solidFill>
                <a:effectLst/>
              </a:rPr>
              <a:t>сад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«Ёлочка 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Краткая презентация основной образовательной программы 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Ознакомление с основной образовательной программой дошкольного образовательного учреждения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2016 </a:t>
            </a:r>
            <a:r>
              <a:rPr lang="ru-RU" sz="2800" b="1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</a:t>
            </a:r>
            <a:r>
              <a:rPr lang="ru-RU" dirty="0" smtClean="0"/>
              <a:t>воспитание художественных способностей детей, эмоциональной отзывчивости на смысловое  восприятие </a:t>
            </a:r>
            <a:r>
              <a:rPr lang="ru-RU" dirty="0"/>
              <a:t>и </a:t>
            </a:r>
            <a:r>
              <a:rPr lang="ru-RU" dirty="0" smtClean="0"/>
              <a:t>понимание </a:t>
            </a:r>
            <a:r>
              <a:rPr lang="ru-RU" dirty="0"/>
              <a:t>произведений искусства </a:t>
            </a:r>
            <a:r>
              <a:rPr lang="ru-RU" dirty="0" smtClean="0"/>
              <a:t>( </a:t>
            </a:r>
            <a:r>
              <a:rPr lang="ru-RU" dirty="0"/>
              <a:t>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</a:t>
            </a:r>
            <a:r>
              <a:rPr lang="ru-RU" dirty="0" smtClean="0"/>
              <a:t>направленной на развитие координации и гибкости; деятельности, способствующей </a:t>
            </a:r>
            <a:r>
              <a:rPr lang="ru-RU" dirty="0"/>
              <a:t>правильному формированию опорно-двигательной системы организма, развитию равновесия, координации </a:t>
            </a:r>
            <a:r>
              <a:rPr lang="ru-RU" dirty="0" smtClean="0"/>
              <a:t>движений, </a:t>
            </a:r>
            <a:r>
              <a:rPr lang="ru-RU" dirty="0"/>
              <a:t>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</a:t>
            </a:r>
            <a:r>
              <a:rPr lang="ru-RU" dirty="0" smtClean="0"/>
              <a:t> </a:t>
            </a:r>
            <a:r>
              <a:rPr lang="ru-RU" dirty="0"/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5"/>
            <a:ext cx="8208912" cy="5327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МБДОУ </a:t>
            </a:r>
            <a:r>
              <a:rPr lang="ru-RU" sz="1800" dirty="0" smtClean="0"/>
              <a:t>–детский сад «Ёлочка » </a:t>
            </a:r>
            <a:r>
              <a:rPr lang="ru-RU" sz="1800" dirty="0"/>
              <a:t>одной 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900" dirty="0" smtClean="0"/>
              <a:t>Открытость МБДОУ для семьи</a:t>
            </a:r>
          </a:p>
          <a:p>
            <a:r>
              <a:rPr lang="ru-RU" sz="1900" dirty="0" smtClean="0"/>
              <a:t>Сотрудничество педагогов и родителей в воспитании детей </a:t>
            </a:r>
          </a:p>
          <a:p>
            <a:r>
              <a:rPr lang="ru-RU" sz="1900" dirty="0" smtClean="0"/>
              <a:t>Создание единой развивающей среды, обеспечивающей одинаковые подходы к развитию ребенка в семье и детском саду</a:t>
            </a:r>
            <a:endParaRPr lang="ru-RU" sz="1900" dirty="0"/>
          </a:p>
        </p:txBody>
      </p:sp>
    </p:spTree>
    <p:extLst>
      <p:ext uri="{BB962C8B-B14F-4D97-AF65-F5344CB8AC3E}">
        <p14:creationId xmlns="" xmlns:p14="http://schemas.microsoft.com/office/powerpoint/2010/main" val="3051651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/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="" xmlns:p14="http://schemas.microsoft.com/office/powerpoint/2010/main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С </a:t>
            </a:r>
            <a:r>
              <a:rPr lang="ru-RU" dirty="0"/>
              <a:t>понятием образовательная программа и для чего она </a:t>
            </a:r>
            <a:r>
              <a:rPr lang="ru-RU" dirty="0" smtClean="0"/>
              <a:t>необходима</a:t>
            </a:r>
          </a:p>
          <a:p>
            <a:r>
              <a:rPr lang="ru-RU" dirty="0" smtClean="0"/>
              <a:t>Моделью образовательной программы.</a:t>
            </a:r>
          </a:p>
          <a:p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r>
              <a:rPr lang="ru-RU" smtClean="0"/>
              <a:t>Формами </a:t>
            </a:r>
            <a:r>
              <a:rPr lang="ru-RU" dirty="0"/>
              <a:t>взаимодействия педагогического коллектива с </a:t>
            </a:r>
            <a:r>
              <a:rPr lang="ru-RU" dirty="0" smtClean="0"/>
              <a:t>семьями детей.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3370352"/>
            <a:ext cx="8137152" cy="300028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cs typeface="Times New Roman" pitchFamily="18" charset="0"/>
              </a:rPr>
              <a:t>с федеральным государственным образовательным стандартом дошкольного образования</a:t>
            </a:r>
            <a:endParaRPr lang="ru-RU" altLang="ru-RU" sz="2400" b="1" dirty="0" smtClean="0">
              <a:cs typeface="Times New Roman" pitchFamily="18" charset="0"/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  <a:endParaRPr lang="ru-RU" altLang="ru-RU" sz="24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Основная общеобразовательная программа</a:t>
            </a:r>
          </a:p>
          <a:p>
            <a:pPr algn="ctr"/>
            <a:r>
              <a:rPr lang="ru-RU" sz="2400" b="1" dirty="0"/>
              <a:t>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sz="2400" b="1" dirty="0" err="1"/>
              <a:t>воспитательно</a:t>
            </a:r>
            <a:r>
              <a:rPr lang="ru-RU" sz="2400" b="1" dirty="0"/>
              <a:t>-образовательного процесса, характер оказываемых образовательных</a:t>
            </a:r>
            <a:br>
              <a:rPr lang="ru-RU" sz="2400" b="1" dirty="0"/>
            </a:br>
            <a:r>
              <a:rPr lang="ru-RU" sz="2400" b="1" dirty="0"/>
              <a:t>и медицинских услуг</a:t>
            </a:r>
          </a:p>
        </p:txBody>
      </p:sp>
    </p:spTree>
    <p:extLst>
      <p:ext uri="{BB962C8B-B14F-4D97-AF65-F5344CB8AC3E}">
        <p14:creationId xmlns="" xmlns:p14="http://schemas.microsoft.com/office/powerpoint/2010/main" val="20175018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Calibri"/>
              </a:rPr>
              <a:t>Образовательная 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программа МБДОУ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-</a:t>
            </a:r>
            <a:r>
              <a:rPr lang="ru-RU" b="1" dirty="0" err="1" smtClean="0">
                <a:solidFill>
                  <a:prstClr val="black"/>
                </a:solidFill>
                <a:latin typeface="Calibri"/>
              </a:rPr>
              <a:t>д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/с «Ёлочка » разработана в соответствии с : </a:t>
            </a:r>
          </a:p>
          <a:p>
            <a:pPr algn="just"/>
            <a:endParaRPr lang="ru-RU" b="1" dirty="0">
              <a:solidFill>
                <a:prstClr val="black"/>
              </a:solidFill>
              <a:latin typeface="Calibri"/>
            </a:endParaRP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29.12.2012 № 273-ФЗ «Об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МБДОУ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84527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Модель образовательной программы МБДОУ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075841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075841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Образовательная программа ДОУ разработанная с учётом примерной общеобразовательной программы дошкольного образования «От рождения до школы» под ред. 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Н.Е.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Вераксы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, Т.С. Комаровой, М.А.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Васильевой  состоит из двух частей: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617412833"/>
              </p:ext>
            </p:extLst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3983571" y="3863394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192" y="1916831"/>
            <a:ext cx="1973900" cy="4381455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5143504" y="5143512"/>
            <a:ext cx="15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40%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3004" y="1049931"/>
            <a:ext cx="2167428" cy="2781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Дополнительное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образование в форме кружковой работы (по рабочей программе руководителя кружка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«Готовь руку к школе»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Руководитель :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МарковаЕ.Е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ДОУ 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социально-коммуникативному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ДОУ охватывает все основные моменты жизнедеятельности детей дошкольного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от 2 до 7 лет ,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посещают детский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сад.</a:t>
            </a:r>
            <a:endParaRPr lang="ru-RU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</a:t>
            </a:r>
            <a:r>
              <a:rPr lang="ru-RU" dirty="0" smtClean="0"/>
              <a:t>самостоятельности; </a:t>
            </a:r>
            <a:r>
              <a:rPr lang="ru-RU" dirty="0"/>
              <a:t>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</a:t>
            </a:r>
            <a:r>
              <a:rPr lang="ru-RU" dirty="0" smtClean="0"/>
              <a:t>мышления, памяти и внимания ,любознательности </a:t>
            </a:r>
            <a:r>
              <a:rPr lang="ru-RU" dirty="0"/>
              <a:t>и познавательной </a:t>
            </a:r>
            <a:r>
              <a:rPr lang="ru-RU" dirty="0" smtClean="0"/>
              <a:t>мотивации; </a:t>
            </a:r>
            <a:r>
              <a:rPr lang="ru-RU" dirty="0"/>
              <a:t>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</TotalTime>
  <Words>853</Words>
  <Application>Microsoft Office PowerPoint</Application>
  <PresentationFormat>Экран (4:3)</PresentationFormat>
  <Paragraphs>88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Муниципальное бюджетное дошкольное образовательное учреждение- детский сад «Ёлочка » </vt:lpstr>
      <vt:lpstr>Уважаемые родители!</vt:lpstr>
      <vt:lpstr>Слайд 3</vt:lpstr>
      <vt:lpstr>Слайд 4</vt:lpstr>
      <vt:lpstr>Слайд 5</vt:lpstr>
      <vt:lpstr>  Образовательная программа ДОУ разработанная с учётом примерной общеобразовательной программы дошкольного образования «От рождения до школы» под ред. Н.Е. Вераксы, Т.С. Комаровой, М.А. Васильевой  состоит из двух частей:   </vt:lpstr>
      <vt:lpstr>Слайд 7</vt:lpstr>
      <vt:lpstr>Образовательные области: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Образовательная программа ДОУ в соответствии с ФГОС</dc:title>
  <dc:creator>User</dc:creator>
  <cp:lastModifiedBy>3</cp:lastModifiedBy>
  <cp:revision>49</cp:revision>
  <dcterms:created xsi:type="dcterms:W3CDTF">2015-03-03T12:13:49Z</dcterms:created>
  <dcterms:modified xsi:type="dcterms:W3CDTF">2017-03-27T10:02:23Z</dcterms:modified>
</cp:coreProperties>
</file>